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nva Sans" panose="020B0604020202020204" charset="0"/>
      <p:regular r:id="rId10"/>
    </p:embeddedFont>
    <p:embeddedFont>
      <p:font typeface="Canva Sans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600179" y="1326591"/>
            <a:ext cx="9375642" cy="9375642"/>
          </a:xfrm>
          <a:custGeom>
            <a:avLst/>
            <a:gdLst/>
            <a:ahLst/>
            <a:cxnLst/>
            <a:rect l="l" t="t" r="r" b="b"/>
            <a:pathLst>
              <a:path w="9375642" h="9375642">
                <a:moveTo>
                  <a:pt x="0" y="0"/>
                </a:moveTo>
                <a:lnTo>
                  <a:pt x="9375642" y="0"/>
                </a:lnTo>
                <a:lnTo>
                  <a:pt x="9375642" y="9375642"/>
                </a:lnTo>
                <a:lnTo>
                  <a:pt x="0" y="93756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84067" y="4694873"/>
            <a:ext cx="15157967" cy="8115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FFFFFF"/>
                </a:solidFill>
                <a:latin typeface="Canva Sans Bold"/>
              </a:rPr>
              <a:t>A Summary with Gen AI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-3584272" y="-723064"/>
            <a:ext cx="9225944" cy="9225944"/>
          </a:xfrm>
          <a:custGeom>
            <a:avLst/>
            <a:gdLst/>
            <a:ahLst/>
            <a:cxnLst/>
            <a:rect l="l" t="t" r="r" b="b"/>
            <a:pathLst>
              <a:path w="9225944" h="9225944">
                <a:moveTo>
                  <a:pt x="0" y="0"/>
                </a:moveTo>
                <a:lnTo>
                  <a:pt x="9225944" y="0"/>
                </a:lnTo>
                <a:lnTo>
                  <a:pt x="9225944" y="9225944"/>
                </a:lnTo>
                <a:lnTo>
                  <a:pt x="0" y="92259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790998" y="3448815"/>
            <a:ext cx="15157967" cy="1090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 dirty="0">
                <a:solidFill>
                  <a:srgbClr val="FFFFFF"/>
                </a:solidFill>
                <a:latin typeface="Canva Sans Bold"/>
              </a:rPr>
              <a:t>ENHANCING RESTAURANT REVIEWS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27109" y="4780598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5"/>
                </a:lnTo>
                <a:lnTo>
                  <a:pt x="0" y="77013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565017" y="4331970"/>
            <a:ext cx="15157967" cy="4202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4800">
                <a:solidFill>
                  <a:srgbClr val="FFFFFF"/>
                </a:solidFill>
                <a:latin typeface="Canva Sans"/>
              </a:rPr>
              <a:t>Welcome to Enhancing Restaurant Reviews presentation  with Gen AI. We will explore how AI technology can  improve restaurant reviews and customer satisfaction.</a:t>
            </a:r>
          </a:p>
          <a:p>
            <a:pPr algn="ctr">
              <a:lnSpc>
                <a:spcPts val="6720"/>
              </a:lnSpc>
            </a:pPr>
            <a:endParaRPr lang="en-US" sz="48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2842018" y="-567899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80" y="0"/>
                </a:lnTo>
                <a:lnTo>
                  <a:pt x="8331380" y="8331379"/>
                </a:lnTo>
                <a:lnTo>
                  <a:pt x="0" y="8331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05487" y="1737251"/>
            <a:ext cx="6677025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FFFFFF"/>
                </a:solidFill>
                <a:latin typeface="Canva Sans Bold"/>
              </a:rPr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95010" y="3261983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83806" y="3873189"/>
            <a:ext cx="10743303" cy="4660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60"/>
              </a:lnSpc>
            </a:pPr>
            <a:r>
              <a:rPr lang="en-US" sz="4400">
                <a:solidFill>
                  <a:srgbClr val="FFFFFF"/>
                </a:solidFill>
                <a:latin typeface="Canva Sans"/>
              </a:rPr>
              <a:t>Many factors inﬂuencerestaurant reviews, includingfood quality, service, andambience. Gen AI can helpanalyze these factors to provide valuable insights.</a:t>
            </a:r>
          </a:p>
          <a:p>
            <a:pPr>
              <a:lnSpc>
                <a:spcPts val="6160"/>
              </a:lnSpc>
            </a:pPr>
            <a:endParaRPr lang="en-US" sz="44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4165690" y="-2085195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80" y="0"/>
                </a:lnTo>
                <a:lnTo>
                  <a:pt x="8331380" y="8331379"/>
                </a:lnTo>
                <a:lnTo>
                  <a:pt x="0" y="8331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2127109" y="3481388"/>
            <a:ext cx="4960203" cy="4534006"/>
          </a:xfrm>
          <a:custGeom>
            <a:avLst/>
            <a:gdLst/>
            <a:ahLst/>
            <a:cxnLst/>
            <a:rect l="l" t="t" r="r" b="b"/>
            <a:pathLst>
              <a:path w="4960203" h="4534006">
                <a:moveTo>
                  <a:pt x="0" y="0"/>
                </a:moveTo>
                <a:lnTo>
                  <a:pt x="4960203" y="0"/>
                </a:lnTo>
                <a:lnTo>
                  <a:pt x="4960203" y="4534006"/>
                </a:lnTo>
                <a:lnTo>
                  <a:pt x="0" y="45340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168485" y="1737251"/>
            <a:ext cx="13951030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FFFFFF"/>
                </a:solidFill>
                <a:latin typeface="Canva Sans Bold"/>
              </a:rPr>
              <a:t>Challenges in Restaurant Reviews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95010" y="3261983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4369897"/>
            <a:ext cx="16516462" cy="320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Canva Sans"/>
              </a:rPr>
              <a:t>Gen AI offers sentiment analysis to understand customer feedback and identify areas for improvement. It also provides personalized recommendations for customers.</a:t>
            </a:r>
          </a:p>
          <a:p>
            <a:pPr algn="ctr">
              <a:lnSpc>
                <a:spcPts val="6440"/>
              </a:lnSpc>
            </a:pPr>
            <a:endParaRPr lang="en-US" sz="46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4165690" y="-2085195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80" y="0"/>
                </a:lnTo>
                <a:lnTo>
                  <a:pt x="8331380" y="8331379"/>
                </a:lnTo>
                <a:lnTo>
                  <a:pt x="0" y="8331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52252" y="1737251"/>
            <a:ext cx="15583495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FFFFFF"/>
                </a:solidFill>
                <a:latin typeface="Canva Sans Bold"/>
              </a:rPr>
              <a:t>AI Solutions for Review Enhancement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95010" y="3261983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81053" y="4111409"/>
            <a:ext cx="9375742" cy="4826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Canva Sans"/>
              </a:rPr>
              <a:t>By leveraging Gen AI, restaurants can enhance their reputation, improve customer satisfaction, and make data-driven decisions toboost their business.</a:t>
            </a:r>
          </a:p>
          <a:p>
            <a:pPr>
              <a:lnSpc>
                <a:spcPts val="6440"/>
              </a:lnSpc>
            </a:pPr>
            <a:endParaRPr lang="en-US" sz="46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4165690" y="-2085195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80" y="0"/>
                </a:lnTo>
                <a:lnTo>
                  <a:pt x="8331380" y="8331379"/>
                </a:lnTo>
                <a:lnTo>
                  <a:pt x="0" y="83313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535325" y="3451234"/>
            <a:ext cx="4156637" cy="6232709"/>
          </a:xfrm>
          <a:custGeom>
            <a:avLst/>
            <a:gdLst/>
            <a:ahLst/>
            <a:cxnLst/>
            <a:rect l="l" t="t" r="r" b="b"/>
            <a:pathLst>
              <a:path w="4156637" h="6232709">
                <a:moveTo>
                  <a:pt x="0" y="0"/>
                </a:moveTo>
                <a:lnTo>
                  <a:pt x="4156637" y="0"/>
                </a:lnTo>
                <a:lnTo>
                  <a:pt x="4156637" y="6232709"/>
                </a:lnTo>
                <a:lnTo>
                  <a:pt x="0" y="6232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891473" y="1956669"/>
            <a:ext cx="14081046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380"/>
              </a:lnSpc>
            </a:pPr>
            <a:r>
              <a:rPr lang="en-US" sz="6700">
                <a:solidFill>
                  <a:srgbClr val="FFFFFF"/>
                </a:solidFill>
                <a:latin typeface="Canva Sans Bold"/>
              </a:rPr>
              <a:t>Benefits of AI - Enhanced Reviews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95010" y="3261983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481053" y="2963445"/>
            <a:ext cx="16225664" cy="320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Canva Sans"/>
              </a:rPr>
              <a:t>To successfully implement AI-enhanced reviews, restaurants should  focus on </a:t>
            </a:r>
            <a:r>
              <a:rPr lang="en-US" sz="4600">
                <a:solidFill>
                  <a:srgbClr val="FFFFFF"/>
                </a:solidFill>
                <a:latin typeface="Canva Sans Bold"/>
              </a:rPr>
              <a:t>training </a:t>
            </a:r>
            <a:r>
              <a:rPr lang="en-US" sz="4600">
                <a:solidFill>
                  <a:srgbClr val="FFFFFF"/>
                </a:solidFill>
                <a:latin typeface="Canva Sans"/>
              </a:rPr>
              <a:t>staff, integrating AI systems seamlessly, and  </a:t>
            </a:r>
            <a:r>
              <a:rPr lang="en-US" sz="4600">
                <a:solidFill>
                  <a:srgbClr val="FFFFFF"/>
                </a:solidFill>
                <a:latin typeface="Canva Sans Bold"/>
              </a:rPr>
              <a:t>leveraging </a:t>
            </a:r>
            <a:r>
              <a:rPr lang="en-US" sz="4600">
                <a:solidFill>
                  <a:srgbClr val="FFFFFF"/>
                </a:solidFill>
                <a:latin typeface="Canva Sans"/>
              </a:rPr>
              <a:t>customer feedback.</a:t>
            </a:r>
          </a:p>
          <a:p>
            <a:pPr>
              <a:lnSpc>
                <a:spcPts val="6440"/>
              </a:lnSpc>
            </a:pPr>
            <a:endParaRPr lang="en-US" sz="46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3874891" y="-1763791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79" y="0"/>
                </a:lnTo>
                <a:lnTo>
                  <a:pt x="8331379" y="8331380"/>
                </a:lnTo>
                <a:lnTo>
                  <a:pt x="0" y="833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975760" y="5937251"/>
            <a:ext cx="10336481" cy="3745789"/>
          </a:xfrm>
          <a:custGeom>
            <a:avLst/>
            <a:gdLst/>
            <a:ahLst/>
            <a:cxnLst/>
            <a:rect l="l" t="t" r="r" b="b"/>
            <a:pathLst>
              <a:path w="10336481" h="3745789">
                <a:moveTo>
                  <a:pt x="0" y="0"/>
                </a:moveTo>
                <a:lnTo>
                  <a:pt x="10336480" y="0"/>
                </a:lnTo>
                <a:lnTo>
                  <a:pt x="10336480" y="3745789"/>
                </a:lnTo>
                <a:lnTo>
                  <a:pt x="0" y="37457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573720" y="1446453"/>
            <a:ext cx="11140560" cy="1144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380"/>
              </a:lnSpc>
            </a:pPr>
            <a:r>
              <a:rPr lang="en-US" sz="6700">
                <a:solidFill>
                  <a:srgbClr val="FFFFFF"/>
                </a:solidFill>
                <a:latin typeface="Canva Sans Bold"/>
              </a:rPr>
              <a:t>Implementation Strategies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95010" y="3261983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998029" y="3584530"/>
            <a:ext cx="14803982" cy="4017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440"/>
              </a:lnSpc>
            </a:pPr>
            <a:r>
              <a:rPr lang="en-US" sz="4600">
                <a:solidFill>
                  <a:srgbClr val="FFFFFF"/>
                </a:solidFill>
                <a:latin typeface="Canva Sans"/>
              </a:rPr>
              <a:t>In conclusion, Gen AI offers powerful tools to </a:t>
            </a:r>
            <a:r>
              <a:rPr lang="en-US" sz="4600">
                <a:solidFill>
                  <a:srgbClr val="FFFFFF"/>
                </a:solidFill>
                <a:latin typeface="Canva Sans Bold"/>
              </a:rPr>
              <a:t>transform </a:t>
            </a:r>
            <a:r>
              <a:rPr lang="en-US" sz="4600">
                <a:solidFill>
                  <a:srgbClr val="FFFFFF"/>
                </a:solidFill>
                <a:latin typeface="Canva Sans"/>
              </a:rPr>
              <a:t>restaurant  reviews and elevate customer experiences. Embracing AI technology  can lead to </a:t>
            </a:r>
            <a:r>
              <a:rPr lang="en-US" sz="4600">
                <a:solidFill>
                  <a:srgbClr val="FFFFFF"/>
                </a:solidFill>
                <a:latin typeface="Canva Sans Bold"/>
              </a:rPr>
              <a:t>signiﬁcant </a:t>
            </a:r>
            <a:r>
              <a:rPr lang="en-US" sz="4600">
                <a:solidFill>
                  <a:srgbClr val="FFFFFF"/>
                </a:solidFill>
                <a:latin typeface="Canva Sans"/>
              </a:rPr>
              <a:t>improvements in the restaurant industry.</a:t>
            </a:r>
          </a:p>
          <a:p>
            <a:pPr>
              <a:lnSpc>
                <a:spcPts val="6440"/>
              </a:lnSpc>
            </a:pPr>
            <a:endParaRPr lang="en-US" sz="4600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4" name="Freeform 4"/>
          <p:cNvSpPr/>
          <p:nvPr/>
        </p:nvSpPr>
        <p:spPr>
          <a:xfrm rot="-10800000">
            <a:off x="-3874891" y="-1763791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79" y="0"/>
                </a:lnTo>
                <a:lnTo>
                  <a:pt x="8331379" y="8331380"/>
                </a:lnTo>
                <a:lnTo>
                  <a:pt x="0" y="833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36469" y="1721820"/>
            <a:ext cx="6215062" cy="12268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0080"/>
              </a:lnSpc>
            </a:pPr>
            <a:r>
              <a:rPr lang="en-US" sz="7200">
                <a:solidFill>
                  <a:srgbClr val="FFFFFF"/>
                </a:solidFill>
                <a:latin typeface="Canva Sans Bold"/>
              </a:rPr>
              <a:t>CONCLUSION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B4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030176" y="3197361"/>
            <a:ext cx="7701316" cy="7701316"/>
          </a:xfrm>
          <a:custGeom>
            <a:avLst/>
            <a:gdLst/>
            <a:ahLst/>
            <a:cxnLst/>
            <a:rect l="l" t="t" r="r" b="b"/>
            <a:pathLst>
              <a:path w="7701316" h="7701316">
                <a:moveTo>
                  <a:pt x="0" y="0"/>
                </a:moveTo>
                <a:lnTo>
                  <a:pt x="7701316" y="0"/>
                </a:lnTo>
                <a:lnTo>
                  <a:pt x="7701316" y="7701316"/>
                </a:lnTo>
                <a:lnTo>
                  <a:pt x="0" y="77013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00000">
            <a:off x="-1677746" y="0"/>
            <a:ext cx="8331380" cy="8331380"/>
          </a:xfrm>
          <a:custGeom>
            <a:avLst/>
            <a:gdLst/>
            <a:ahLst/>
            <a:cxnLst/>
            <a:rect l="l" t="t" r="r" b="b"/>
            <a:pathLst>
              <a:path w="8331380" h="8331380">
                <a:moveTo>
                  <a:pt x="0" y="0"/>
                </a:moveTo>
                <a:lnTo>
                  <a:pt x="8331379" y="0"/>
                </a:lnTo>
                <a:lnTo>
                  <a:pt x="8331379" y="8331380"/>
                </a:lnTo>
                <a:lnTo>
                  <a:pt x="0" y="8331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341382" y="4176392"/>
            <a:ext cx="7605236" cy="1734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139"/>
              </a:lnSpc>
            </a:pPr>
            <a:r>
              <a:rPr lang="en-US" sz="10099">
                <a:solidFill>
                  <a:srgbClr val="FFFFFF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</Words>
  <Application>Microsoft Office PowerPoint</Application>
  <PresentationFormat>Custom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Canva Sans Bold</vt:lpstr>
      <vt:lpstr>Canva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NM-ppt</dc:title>
  <cp:lastModifiedBy>Raga priyanka Kurapati</cp:lastModifiedBy>
  <cp:revision>2</cp:revision>
  <dcterms:created xsi:type="dcterms:W3CDTF">2006-08-16T00:00:00Z</dcterms:created>
  <dcterms:modified xsi:type="dcterms:W3CDTF">2024-04-03T17:51:05Z</dcterms:modified>
  <dc:identifier>DAGBXRPgPx0</dc:identifier>
</cp:coreProperties>
</file>

<file path=docProps/thumbnail.jpeg>
</file>